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7" r:id="rId2"/>
    <p:sldId id="261" r:id="rId3"/>
    <p:sldId id="265" r:id="rId4"/>
    <p:sldId id="263" r:id="rId5"/>
    <p:sldId id="264" r:id="rId6"/>
    <p:sldId id="262" r:id="rId7"/>
    <p:sldId id="259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76"/>
  </p:normalViewPr>
  <p:slideViewPr>
    <p:cSldViewPr>
      <p:cViewPr varScale="1">
        <p:scale>
          <a:sx n="86" d="100"/>
          <a:sy n="86" d="100"/>
        </p:scale>
        <p:origin x="72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7AE1C-5237-4359-BDEC-55FFB31B2B8D}" type="doc">
      <dgm:prSet loTypeId="urn:microsoft.com/office/officeart/2005/8/layout/arrow2" loCatId="process" qsTypeId="urn:microsoft.com/office/officeart/2005/8/quickstyle/3d2" qsCatId="3D" csTypeId="urn:microsoft.com/office/officeart/2005/8/colors/accent5_1" csCatId="accent5" phldr="1"/>
      <dgm:spPr/>
    </dgm:pt>
    <dgm:pt modelId="{D750C6DE-F3F0-45AD-91B9-75F291395457}">
      <dgm:prSet phldrT="[Text]" custT="1"/>
      <dgm:spPr/>
      <dgm:t>
        <a:bodyPr/>
        <a:lstStyle/>
        <a:p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I</a:t>
          </a:r>
          <a:b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2003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40CB5E7-E52C-4B60-B174-6258673B798A}" type="parTrans" cxnId="{21567428-A497-4083-ACD8-4939D030D4C0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7220F898-AF9A-4D7B-A33F-DF8DBA2B7FCD}" type="sibTrans" cxnId="{21567428-A497-4083-ACD8-4939D030D4C0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0B4D028-3774-48ED-8104-928823221899}">
      <dgm:prSet phldrT="[Text]" custT="1"/>
      <dgm:spPr/>
      <dgm:t>
        <a:bodyPr/>
        <a:lstStyle/>
        <a:p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II</a:t>
          </a:r>
          <a:b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2006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8AD1B87-454C-45B5-B29E-8AB9C86D6AFB}" type="parTrans" cxnId="{10CB6032-08A4-4E5D-9BCC-855A070F3071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229BABCE-A14E-47D0-9748-3AD235E97E83}" type="sibTrans" cxnId="{10CB6032-08A4-4E5D-9BCC-855A070F3071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608248E4-7F7B-451C-B215-03370C45939C}">
      <dgm:prSet phldrT="[Text]" custT="1"/>
      <dgm:spPr/>
      <dgm:t>
        <a:bodyPr/>
        <a:lstStyle/>
        <a:p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III</a:t>
          </a:r>
          <a:b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2009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1B18109-975E-4690-90CA-56ED479C5D87}" type="parTrans" cxnId="{CF79D73A-C755-4A09-B10E-07FD94D0A0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C0510731-42D5-4026-A35B-657F11AECA83}" type="sibTrans" cxnId="{CF79D73A-C755-4A09-B10E-07FD94D0A09C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D7E19C4A-6278-44E7-B8A9-F8D7F1F1B8A0}">
      <dgm:prSet phldrT="[Text]" custT="1"/>
      <dgm:spPr/>
      <dgm:t>
        <a:bodyPr/>
        <a:lstStyle/>
        <a:p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IV</a:t>
          </a:r>
          <a:b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dirty="0">
              <a:solidFill>
                <a:schemeClr val="tx1">
                  <a:lumMod val="50000"/>
                  <a:lumOff val="50000"/>
                </a:schemeClr>
              </a:solidFill>
            </a:rPr>
            <a:t>2012</a:t>
          </a:r>
          <a:endParaRPr lang="en-GB" sz="16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924754F-F113-4952-B2E5-B8D1FD1A3D2F}" type="parTrans" cxnId="{F07C6786-75CD-465D-91F3-8E13FE80AE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4F935F2F-75D8-4E19-8BC8-36ACBD15694C}" type="sibTrans" cxnId="{F07C6786-75CD-465D-91F3-8E13FE80AE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CB120DA9-75A5-40E8-99CC-4685461706D3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V</a:t>
          </a:r>
          <a:b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2015</a:t>
          </a:r>
          <a:endParaRPr lang="en-GB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7A324190-5A52-43A0-98A1-36F5BB26674B}" type="parTrans" cxnId="{E23010CC-6333-47A5-B3BB-12DD3C3C1A87}">
      <dgm:prSet/>
      <dgm:spPr/>
      <dgm:t>
        <a:bodyPr/>
        <a:lstStyle/>
        <a:p>
          <a:endParaRPr lang="en-GB"/>
        </a:p>
      </dgm:t>
    </dgm:pt>
    <dgm:pt modelId="{12346742-27A9-4683-91FB-CFBC36736A6E}" type="sibTrans" cxnId="{E23010CC-6333-47A5-B3BB-12DD3C3C1A87}">
      <dgm:prSet/>
      <dgm:spPr/>
      <dgm:t>
        <a:bodyPr/>
        <a:lstStyle/>
        <a:p>
          <a:endParaRPr lang="en-GB"/>
        </a:p>
      </dgm:t>
    </dgm:pt>
    <dgm:pt modelId="{CA0D1E64-2467-4A9E-A3B1-4C4D5A28870F}" type="pres">
      <dgm:prSet presAssocID="{39C7AE1C-5237-4359-BDEC-55FFB31B2B8D}" presName="arrowDiagram" presStyleCnt="0">
        <dgm:presLayoutVars>
          <dgm:chMax val="5"/>
          <dgm:dir/>
          <dgm:resizeHandles val="exact"/>
        </dgm:presLayoutVars>
      </dgm:prSet>
      <dgm:spPr/>
    </dgm:pt>
    <dgm:pt modelId="{C9AE6BEA-E9EA-46C0-83D5-549EA3BC9E0A}" type="pres">
      <dgm:prSet presAssocID="{39C7AE1C-5237-4359-BDEC-55FFB31B2B8D}" presName="arrow" presStyleLbl="bgShp" presStyleIdx="0" presStyleCnt="1" custScaleX="89844" custScaleY="69792"/>
      <dgm:spPr/>
      <dgm:t>
        <a:bodyPr/>
        <a:lstStyle/>
        <a:p>
          <a:endParaRPr lang="en-US"/>
        </a:p>
      </dgm:t>
    </dgm:pt>
    <dgm:pt modelId="{522D6712-037E-4F0B-9C64-A2C9ABEF01CB}" type="pres">
      <dgm:prSet presAssocID="{39C7AE1C-5237-4359-BDEC-55FFB31B2B8D}" presName="arrowDiagram5" presStyleCnt="0"/>
      <dgm:spPr/>
    </dgm:pt>
    <dgm:pt modelId="{CC8CD211-ACA1-4EE6-AAB9-2632D1FE6346}" type="pres">
      <dgm:prSet presAssocID="{D750C6DE-F3F0-45AD-91B9-75F291395457}" presName="bullet5a" presStyleLbl="node1" presStyleIdx="0" presStyleCnt="5"/>
      <dgm:spPr/>
    </dgm:pt>
    <dgm:pt modelId="{6DF7CA23-BFA7-4D2F-ABA8-468AB8139EB3}" type="pres">
      <dgm:prSet presAssocID="{D750C6DE-F3F0-45AD-91B9-75F291395457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0D967-6271-4081-BFE9-066A742142D0}" type="pres">
      <dgm:prSet presAssocID="{D0B4D028-3774-48ED-8104-928823221899}" presName="bullet5b" presStyleLbl="node1" presStyleIdx="1" presStyleCnt="5"/>
      <dgm:spPr/>
    </dgm:pt>
    <dgm:pt modelId="{54C91238-6770-4CDC-8A4F-7E15899D4FFB}" type="pres">
      <dgm:prSet presAssocID="{D0B4D028-3774-48ED-8104-928823221899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EF798F-7479-48AB-9507-71C2F6440684}" type="pres">
      <dgm:prSet presAssocID="{608248E4-7F7B-451C-B215-03370C45939C}" presName="bullet5c" presStyleLbl="node1" presStyleIdx="2" presStyleCnt="5"/>
      <dgm:spPr/>
    </dgm:pt>
    <dgm:pt modelId="{3FCF8FFE-F0BD-4C26-8B31-935A81C079F7}" type="pres">
      <dgm:prSet presAssocID="{608248E4-7F7B-451C-B215-03370C45939C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D9805-7328-4092-B4BD-83CBAB869F42}" type="pres">
      <dgm:prSet presAssocID="{D7E19C4A-6278-44E7-B8A9-F8D7F1F1B8A0}" presName="bullet5d" presStyleLbl="node1" presStyleIdx="3" presStyleCnt="5"/>
      <dgm:spPr/>
    </dgm:pt>
    <dgm:pt modelId="{525A18B9-9A8D-4C33-BCEA-A9A382D267E3}" type="pres">
      <dgm:prSet presAssocID="{D7E19C4A-6278-44E7-B8A9-F8D7F1F1B8A0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41E4A-9C64-4EC7-B3DC-9CD03D6ACCF5}" type="pres">
      <dgm:prSet presAssocID="{CB120DA9-75A5-40E8-99CC-4685461706D3}" presName="bullet5e" presStyleLbl="node1" presStyleIdx="4" presStyleCnt="5"/>
      <dgm:spPr/>
    </dgm:pt>
    <dgm:pt modelId="{B9EBB0C5-64F1-44CC-A578-4A15B2CFA11C}" type="pres">
      <dgm:prSet presAssocID="{CB120DA9-75A5-40E8-99CC-4685461706D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4E80E2-484C-4ACC-B11E-CBAC42341CBD}" type="presOf" srcId="{39C7AE1C-5237-4359-BDEC-55FFB31B2B8D}" destId="{CA0D1E64-2467-4A9E-A3B1-4C4D5A28870F}" srcOrd="0" destOrd="0" presId="urn:microsoft.com/office/officeart/2005/8/layout/arrow2"/>
    <dgm:cxn modelId="{09B5D2C9-8CD6-4BC3-8B83-628DE7784830}" type="presOf" srcId="{D7E19C4A-6278-44E7-B8A9-F8D7F1F1B8A0}" destId="{525A18B9-9A8D-4C33-BCEA-A9A382D267E3}" srcOrd="0" destOrd="0" presId="urn:microsoft.com/office/officeart/2005/8/layout/arrow2"/>
    <dgm:cxn modelId="{CF79D73A-C755-4A09-B10E-07FD94D0A09C}" srcId="{39C7AE1C-5237-4359-BDEC-55FFB31B2B8D}" destId="{608248E4-7F7B-451C-B215-03370C45939C}" srcOrd="2" destOrd="0" parTransId="{41B18109-975E-4690-90CA-56ED479C5D87}" sibTransId="{C0510731-42D5-4026-A35B-657F11AECA83}"/>
    <dgm:cxn modelId="{4AF7C458-C038-4DD1-98B5-5A636CC91F1F}" type="presOf" srcId="{D0B4D028-3774-48ED-8104-928823221899}" destId="{54C91238-6770-4CDC-8A4F-7E15899D4FFB}" srcOrd="0" destOrd="0" presId="urn:microsoft.com/office/officeart/2005/8/layout/arrow2"/>
    <dgm:cxn modelId="{F07C6786-75CD-465D-91F3-8E13FE80AE4E}" srcId="{39C7AE1C-5237-4359-BDEC-55FFB31B2B8D}" destId="{D7E19C4A-6278-44E7-B8A9-F8D7F1F1B8A0}" srcOrd="3" destOrd="0" parTransId="{0924754F-F113-4952-B2E5-B8D1FD1A3D2F}" sibTransId="{4F935F2F-75D8-4E19-8BC8-36ACBD15694C}"/>
    <dgm:cxn modelId="{21567428-A497-4083-ACD8-4939D030D4C0}" srcId="{39C7AE1C-5237-4359-BDEC-55FFB31B2B8D}" destId="{D750C6DE-F3F0-45AD-91B9-75F291395457}" srcOrd="0" destOrd="0" parTransId="{640CB5E7-E52C-4B60-B174-6258673B798A}" sibTransId="{7220F898-AF9A-4D7B-A33F-DF8DBA2B7FCD}"/>
    <dgm:cxn modelId="{D159FC4B-5CEB-4CD5-80B9-85D629DB3040}" type="presOf" srcId="{608248E4-7F7B-451C-B215-03370C45939C}" destId="{3FCF8FFE-F0BD-4C26-8B31-935A81C079F7}" srcOrd="0" destOrd="0" presId="urn:microsoft.com/office/officeart/2005/8/layout/arrow2"/>
    <dgm:cxn modelId="{E23010CC-6333-47A5-B3BB-12DD3C3C1A87}" srcId="{39C7AE1C-5237-4359-BDEC-55FFB31B2B8D}" destId="{CB120DA9-75A5-40E8-99CC-4685461706D3}" srcOrd="4" destOrd="0" parTransId="{7A324190-5A52-43A0-98A1-36F5BB26674B}" sibTransId="{12346742-27A9-4683-91FB-CFBC36736A6E}"/>
    <dgm:cxn modelId="{EF926F44-ECAA-4D10-A890-8532F4F77438}" type="presOf" srcId="{CB120DA9-75A5-40E8-99CC-4685461706D3}" destId="{B9EBB0C5-64F1-44CC-A578-4A15B2CFA11C}" srcOrd="0" destOrd="0" presId="urn:microsoft.com/office/officeart/2005/8/layout/arrow2"/>
    <dgm:cxn modelId="{9DA7C237-5146-4701-AC53-81237EE85E0A}" type="presOf" srcId="{D750C6DE-F3F0-45AD-91B9-75F291395457}" destId="{6DF7CA23-BFA7-4D2F-ABA8-468AB8139EB3}" srcOrd="0" destOrd="0" presId="urn:microsoft.com/office/officeart/2005/8/layout/arrow2"/>
    <dgm:cxn modelId="{10CB6032-08A4-4E5D-9BCC-855A070F3071}" srcId="{39C7AE1C-5237-4359-BDEC-55FFB31B2B8D}" destId="{D0B4D028-3774-48ED-8104-928823221899}" srcOrd="1" destOrd="0" parTransId="{98AD1B87-454C-45B5-B29E-8AB9C86D6AFB}" sibTransId="{229BABCE-A14E-47D0-9748-3AD235E97E83}"/>
    <dgm:cxn modelId="{510D519D-2BBE-40A9-A9F1-F9C519D6A160}" type="presParOf" srcId="{CA0D1E64-2467-4A9E-A3B1-4C4D5A28870F}" destId="{C9AE6BEA-E9EA-46C0-83D5-549EA3BC9E0A}" srcOrd="0" destOrd="0" presId="urn:microsoft.com/office/officeart/2005/8/layout/arrow2"/>
    <dgm:cxn modelId="{39D2F8ED-A9B0-4354-8950-7ECDA29C5019}" type="presParOf" srcId="{CA0D1E64-2467-4A9E-A3B1-4C4D5A28870F}" destId="{522D6712-037E-4F0B-9C64-A2C9ABEF01CB}" srcOrd="1" destOrd="0" presId="urn:microsoft.com/office/officeart/2005/8/layout/arrow2"/>
    <dgm:cxn modelId="{A235F6EC-F1F1-41E9-B377-EA703FDFE53D}" type="presParOf" srcId="{522D6712-037E-4F0B-9C64-A2C9ABEF01CB}" destId="{CC8CD211-ACA1-4EE6-AAB9-2632D1FE6346}" srcOrd="0" destOrd="0" presId="urn:microsoft.com/office/officeart/2005/8/layout/arrow2"/>
    <dgm:cxn modelId="{8257958F-C41C-4393-85BB-9760F032E8AC}" type="presParOf" srcId="{522D6712-037E-4F0B-9C64-A2C9ABEF01CB}" destId="{6DF7CA23-BFA7-4D2F-ABA8-468AB8139EB3}" srcOrd="1" destOrd="0" presId="urn:microsoft.com/office/officeart/2005/8/layout/arrow2"/>
    <dgm:cxn modelId="{9FF81B87-F89D-4D75-9A41-93DB60D9C36B}" type="presParOf" srcId="{522D6712-037E-4F0B-9C64-A2C9ABEF01CB}" destId="{3900D967-6271-4081-BFE9-066A742142D0}" srcOrd="2" destOrd="0" presId="urn:microsoft.com/office/officeart/2005/8/layout/arrow2"/>
    <dgm:cxn modelId="{177AA9B1-7EDF-4457-9ECF-545EA95EA73F}" type="presParOf" srcId="{522D6712-037E-4F0B-9C64-A2C9ABEF01CB}" destId="{54C91238-6770-4CDC-8A4F-7E15899D4FFB}" srcOrd="3" destOrd="0" presId="urn:microsoft.com/office/officeart/2005/8/layout/arrow2"/>
    <dgm:cxn modelId="{D2B5424F-4104-442A-921C-9CCC101BC45A}" type="presParOf" srcId="{522D6712-037E-4F0B-9C64-A2C9ABEF01CB}" destId="{4FEF798F-7479-48AB-9507-71C2F6440684}" srcOrd="4" destOrd="0" presId="urn:microsoft.com/office/officeart/2005/8/layout/arrow2"/>
    <dgm:cxn modelId="{8EC3754A-EDFB-47D1-9B77-126F89BBEB57}" type="presParOf" srcId="{522D6712-037E-4F0B-9C64-A2C9ABEF01CB}" destId="{3FCF8FFE-F0BD-4C26-8B31-935A81C079F7}" srcOrd="5" destOrd="0" presId="urn:microsoft.com/office/officeart/2005/8/layout/arrow2"/>
    <dgm:cxn modelId="{9D9DD4EF-07AC-405B-883D-2455FEAC431A}" type="presParOf" srcId="{522D6712-037E-4F0B-9C64-A2C9ABEF01CB}" destId="{FE1D9805-7328-4092-B4BD-83CBAB869F42}" srcOrd="6" destOrd="0" presId="urn:microsoft.com/office/officeart/2005/8/layout/arrow2"/>
    <dgm:cxn modelId="{6854E201-1EB3-4A96-B1AB-731E85B2CA23}" type="presParOf" srcId="{522D6712-037E-4F0B-9C64-A2C9ABEF01CB}" destId="{525A18B9-9A8D-4C33-BCEA-A9A382D267E3}" srcOrd="7" destOrd="0" presId="urn:microsoft.com/office/officeart/2005/8/layout/arrow2"/>
    <dgm:cxn modelId="{CA4513AD-351E-4503-9EF8-7B620E0B4DCC}" type="presParOf" srcId="{522D6712-037E-4F0B-9C64-A2C9ABEF01CB}" destId="{87D41E4A-9C64-4EC7-B3DC-9CD03D6ACCF5}" srcOrd="8" destOrd="0" presId="urn:microsoft.com/office/officeart/2005/8/layout/arrow2"/>
    <dgm:cxn modelId="{7B8E8FA1-E8F7-4297-80CF-7416A71D2FD0}" type="presParOf" srcId="{522D6712-037E-4F0B-9C64-A2C9ABEF01CB}" destId="{B9EBB0C5-64F1-44CC-A578-4A15B2CFA11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6FDEDF-2302-4432-8BCB-47FAB92148BC}" type="doc">
      <dgm:prSet loTypeId="urn:microsoft.com/office/officeart/2005/8/layout/cycle2" loCatId="cycle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11B71584-4D5B-40BA-A2E5-AAC982217986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CERN requirements push the limit</a:t>
          </a:r>
          <a:endParaRPr lang="en-GB" dirty="0"/>
        </a:p>
      </dgm:t>
    </dgm:pt>
    <dgm:pt modelId="{EABA620D-00DC-4231-903E-FDD1C07163F9}" type="parTrans" cxnId="{CF481E41-2834-4FE1-8DEF-5CBF99D89936}">
      <dgm:prSet/>
      <dgm:spPr/>
      <dgm:t>
        <a:bodyPr/>
        <a:lstStyle/>
        <a:p>
          <a:endParaRPr lang="en-GB"/>
        </a:p>
      </dgm:t>
    </dgm:pt>
    <dgm:pt modelId="{E90C2F61-9559-48DB-9A93-66CB1C5493FD}" type="sibTrans" cxnId="{CF481E41-2834-4FE1-8DEF-5CBF99D89936}">
      <dgm:prSet/>
      <dgm:spPr/>
      <dgm:t>
        <a:bodyPr/>
        <a:lstStyle/>
        <a:p>
          <a:endParaRPr lang="en-GB"/>
        </a:p>
      </dgm:t>
    </dgm:pt>
    <dgm:pt modelId="{42196E33-8ED6-449E-B7D0-A743E9848C89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Apply new techniques and technologies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6FF4A820-81A8-459A-9CB7-5EBAB0B34711}" type="parTrans" cxnId="{A1598DE8-70BA-4383-B6EA-91DD6F0FCFD1}">
      <dgm:prSet/>
      <dgm:spPr/>
      <dgm:t>
        <a:bodyPr/>
        <a:lstStyle/>
        <a:p>
          <a:endParaRPr lang="en-GB"/>
        </a:p>
      </dgm:t>
    </dgm:pt>
    <dgm:pt modelId="{D1F069AE-AA83-40E5-8FC9-71446AAF9E23}" type="sibTrans" cxnId="{A1598DE8-70BA-4383-B6EA-91DD6F0FCFD1}">
      <dgm:prSet/>
      <dgm:spPr/>
      <dgm:t>
        <a:bodyPr/>
        <a:lstStyle/>
        <a:p>
          <a:endParaRPr lang="en-GB"/>
        </a:p>
      </dgm:t>
    </dgm:pt>
    <dgm:pt modelId="{26D2D337-3CDB-41D7-948A-A8B7FE30EEF4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Joint development in rapid cycles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4906BA2-229C-4665-8EC5-0A453F97D708}" type="parTrans" cxnId="{FCF7F996-D76B-487D-AFDD-0709596EF3D2}">
      <dgm:prSet/>
      <dgm:spPr/>
      <dgm:t>
        <a:bodyPr/>
        <a:lstStyle/>
        <a:p>
          <a:endParaRPr lang="en-GB"/>
        </a:p>
      </dgm:t>
    </dgm:pt>
    <dgm:pt modelId="{8482ED8E-2B46-4DDB-A82A-4911DC8F8BC5}" type="sibTrans" cxnId="{FCF7F996-D76B-487D-AFDD-0709596EF3D2}">
      <dgm:prSet/>
      <dgm:spPr/>
      <dgm:t>
        <a:bodyPr/>
        <a:lstStyle/>
        <a:p>
          <a:endParaRPr lang="en-GB"/>
        </a:p>
      </dgm:t>
    </dgm:pt>
    <dgm:pt modelId="{23FC3C51-71D7-473F-AF06-E0C9A2689995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Test prototypes in CERN environment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9B0B9BEE-4B1D-4867-BD63-816F46354428}" type="parTrans" cxnId="{EF6FCA6F-F36F-488F-A4D0-EB63114C0537}">
      <dgm:prSet/>
      <dgm:spPr/>
      <dgm:t>
        <a:bodyPr/>
        <a:lstStyle/>
        <a:p>
          <a:endParaRPr lang="en-GB"/>
        </a:p>
      </dgm:t>
    </dgm:pt>
    <dgm:pt modelId="{C64AAE0C-ADCA-4E6D-84BB-0C082034C509}" type="sibTrans" cxnId="{EF6FCA6F-F36F-488F-A4D0-EB63114C0537}">
      <dgm:prSet/>
      <dgm:spPr/>
      <dgm:t>
        <a:bodyPr/>
        <a:lstStyle/>
        <a:p>
          <a:endParaRPr lang="en-GB"/>
        </a:p>
      </dgm:t>
    </dgm:pt>
    <dgm:pt modelId="{D3605700-EB02-4C3D-A57F-D3BD800AEDB5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Produce advanced products and services</a:t>
          </a:r>
          <a:endParaRPr lang="en-GB" b="1" dirty="0">
            <a:latin typeface="Arial" pitchFamily="34" charset="0"/>
            <a:cs typeface="Arial" pitchFamily="34" charset="0"/>
          </a:endParaRPr>
        </a:p>
      </dgm:t>
    </dgm:pt>
    <dgm:pt modelId="{85BC3A04-941C-4749-A999-84B764734E60}" type="parTrans" cxnId="{30AFE5FC-23F4-475A-B028-B3301BF6E7BA}">
      <dgm:prSet/>
      <dgm:spPr/>
      <dgm:t>
        <a:bodyPr/>
        <a:lstStyle/>
        <a:p>
          <a:endParaRPr lang="en-GB"/>
        </a:p>
      </dgm:t>
    </dgm:pt>
    <dgm:pt modelId="{9C1419CE-4F6B-4F59-A47E-1A9043B2ECD0}" type="sibTrans" cxnId="{30AFE5FC-23F4-475A-B028-B3301BF6E7BA}">
      <dgm:prSet/>
      <dgm:spPr/>
      <dgm:t>
        <a:bodyPr/>
        <a:lstStyle/>
        <a:p>
          <a:endParaRPr lang="en-GB"/>
        </a:p>
      </dgm:t>
    </dgm:pt>
    <dgm:pt modelId="{3FB1E1E9-D74A-47A4-8876-C60B2B36D854}" type="pres">
      <dgm:prSet presAssocID="{9B6FDEDF-2302-4432-8BCB-47FAB92148B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C5FAB17-AEE9-432D-9F56-F33CE9C13AC6}" type="pres">
      <dgm:prSet presAssocID="{11B71584-4D5B-40BA-A2E5-AAC9822179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0F19D8-792B-4BD2-8C8E-C59D0AE034F2}" type="pres">
      <dgm:prSet presAssocID="{E90C2F61-9559-48DB-9A93-66CB1C5493FD}" presName="sibTrans" presStyleLbl="sibTrans2D1" presStyleIdx="0" presStyleCnt="5"/>
      <dgm:spPr/>
      <dgm:t>
        <a:bodyPr/>
        <a:lstStyle/>
        <a:p>
          <a:endParaRPr lang="en-GB"/>
        </a:p>
      </dgm:t>
    </dgm:pt>
    <dgm:pt modelId="{4D91E4C4-D40B-46D7-A7CE-003203A85235}" type="pres">
      <dgm:prSet presAssocID="{E90C2F61-9559-48DB-9A93-66CB1C5493FD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7390AF69-C33F-46BF-BDF0-7960CB66C566}" type="pres">
      <dgm:prSet presAssocID="{42196E33-8ED6-449E-B7D0-A743E9848C89}" presName="node" presStyleLbl="node1" presStyleIdx="1" presStyleCnt="5" custRadScaleRad="119186" custRadScaleInc="704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2C3CBD-97A1-4011-9216-8171B3507965}" type="pres">
      <dgm:prSet presAssocID="{D1F069AE-AA83-40E5-8FC9-71446AAF9E23}" presName="sibTrans" presStyleLbl="sibTrans2D1" presStyleIdx="1" presStyleCnt="5"/>
      <dgm:spPr/>
      <dgm:t>
        <a:bodyPr/>
        <a:lstStyle/>
        <a:p>
          <a:endParaRPr lang="en-GB"/>
        </a:p>
      </dgm:t>
    </dgm:pt>
    <dgm:pt modelId="{A830A311-D6AB-407F-A920-55AEAEE94942}" type="pres">
      <dgm:prSet presAssocID="{D1F069AE-AA83-40E5-8FC9-71446AAF9E23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20D0FC91-C6DF-48FD-AB8B-BFDDD45E3C29}" type="pres">
      <dgm:prSet presAssocID="{26D2D337-3CDB-41D7-948A-A8B7FE30EEF4}" presName="node" presStyleLbl="node1" presStyleIdx="2" presStyleCnt="5" custRadScaleRad="80673" custRadScaleInc="-279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19040F-29B4-433A-BE59-A45A31FF5741}" type="pres">
      <dgm:prSet presAssocID="{8482ED8E-2B46-4DDB-A82A-4911DC8F8BC5}" presName="sibTrans" presStyleLbl="sibTrans2D1" presStyleIdx="2" presStyleCnt="5"/>
      <dgm:spPr/>
      <dgm:t>
        <a:bodyPr/>
        <a:lstStyle/>
        <a:p>
          <a:endParaRPr lang="en-GB"/>
        </a:p>
      </dgm:t>
    </dgm:pt>
    <dgm:pt modelId="{45BBF821-6869-46AC-90A5-7E1E399A5194}" type="pres">
      <dgm:prSet presAssocID="{8482ED8E-2B46-4DDB-A82A-4911DC8F8BC5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E5B9CCDF-F5C2-4054-AAA7-A6D3E3554CEF}" type="pres">
      <dgm:prSet presAssocID="{23FC3C51-71D7-473F-AF06-E0C9A2689995}" presName="node" presStyleLbl="node1" presStyleIdx="3" presStyleCnt="5" custRadScaleRad="78841" custRadScaleInc="243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13AF3F-7C50-4EBE-B545-6EBB68AF1041}" type="pres">
      <dgm:prSet presAssocID="{C64AAE0C-ADCA-4E6D-84BB-0C082034C509}" presName="sibTrans" presStyleLbl="sibTrans2D1" presStyleIdx="3" presStyleCnt="5"/>
      <dgm:spPr/>
      <dgm:t>
        <a:bodyPr/>
        <a:lstStyle/>
        <a:p>
          <a:endParaRPr lang="en-GB"/>
        </a:p>
      </dgm:t>
    </dgm:pt>
    <dgm:pt modelId="{3EF8B73B-1256-43B3-A8A9-74D7109B75B8}" type="pres">
      <dgm:prSet presAssocID="{C64AAE0C-ADCA-4E6D-84BB-0C082034C509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10457B1B-F97B-4A6F-A6C9-F656A4721C3E}" type="pres">
      <dgm:prSet presAssocID="{D3605700-EB02-4C3D-A57F-D3BD800AEDB5}" presName="node" presStyleLbl="node1" presStyleIdx="4" presStyleCnt="5" custRadScaleRad="121684" custRadScaleInc="-794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F60AA9-5C09-45C1-B20C-F3ED18204944}" type="pres">
      <dgm:prSet presAssocID="{9C1419CE-4F6B-4F59-A47E-1A9043B2ECD0}" presName="sibTrans" presStyleLbl="sibTrans2D1" presStyleIdx="4" presStyleCnt="5"/>
      <dgm:spPr/>
      <dgm:t>
        <a:bodyPr/>
        <a:lstStyle/>
        <a:p>
          <a:endParaRPr lang="en-GB"/>
        </a:p>
      </dgm:t>
    </dgm:pt>
    <dgm:pt modelId="{51C6BECF-A4B7-45AA-B3D7-B786FEFB888D}" type="pres">
      <dgm:prSet presAssocID="{9C1419CE-4F6B-4F59-A47E-1A9043B2ECD0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FCF7F996-D76B-487D-AFDD-0709596EF3D2}" srcId="{9B6FDEDF-2302-4432-8BCB-47FAB92148BC}" destId="{26D2D337-3CDB-41D7-948A-A8B7FE30EEF4}" srcOrd="2" destOrd="0" parTransId="{94906BA2-229C-4665-8EC5-0A453F97D708}" sibTransId="{8482ED8E-2B46-4DDB-A82A-4911DC8F8BC5}"/>
    <dgm:cxn modelId="{CDB0340A-FF56-4FDF-894C-00D63EEE3F48}" type="presOf" srcId="{8482ED8E-2B46-4DDB-A82A-4911DC8F8BC5}" destId="{45BBF821-6869-46AC-90A5-7E1E399A5194}" srcOrd="1" destOrd="0" presId="urn:microsoft.com/office/officeart/2005/8/layout/cycle2"/>
    <dgm:cxn modelId="{EF6FCA6F-F36F-488F-A4D0-EB63114C0537}" srcId="{9B6FDEDF-2302-4432-8BCB-47FAB92148BC}" destId="{23FC3C51-71D7-473F-AF06-E0C9A2689995}" srcOrd="3" destOrd="0" parTransId="{9B0B9BEE-4B1D-4867-BD63-816F46354428}" sibTransId="{C64AAE0C-ADCA-4E6D-84BB-0C082034C509}"/>
    <dgm:cxn modelId="{A1598DE8-70BA-4383-B6EA-91DD6F0FCFD1}" srcId="{9B6FDEDF-2302-4432-8BCB-47FAB92148BC}" destId="{42196E33-8ED6-449E-B7D0-A743E9848C89}" srcOrd="1" destOrd="0" parTransId="{6FF4A820-81A8-459A-9CB7-5EBAB0B34711}" sibTransId="{D1F069AE-AA83-40E5-8FC9-71446AAF9E23}"/>
    <dgm:cxn modelId="{063A7AC4-F90F-4DAF-8BB5-BCF8D9D17B51}" type="presOf" srcId="{9C1419CE-4F6B-4F59-A47E-1A9043B2ECD0}" destId="{51C6BECF-A4B7-45AA-B3D7-B786FEFB888D}" srcOrd="1" destOrd="0" presId="urn:microsoft.com/office/officeart/2005/8/layout/cycle2"/>
    <dgm:cxn modelId="{F3778293-181C-467A-BFC1-82037FA7D19B}" type="presOf" srcId="{8482ED8E-2B46-4DDB-A82A-4911DC8F8BC5}" destId="{C819040F-29B4-433A-BE59-A45A31FF5741}" srcOrd="0" destOrd="0" presId="urn:microsoft.com/office/officeart/2005/8/layout/cycle2"/>
    <dgm:cxn modelId="{CF481E41-2834-4FE1-8DEF-5CBF99D89936}" srcId="{9B6FDEDF-2302-4432-8BCB-47FAB92148BC}" destId="{11B71584-4D5B-40BA-A2E5-AAC982217986}" srcOrd="0" destOrd="0" parTransId="{EABA620D-00DC-4231-903E-FDD1C07163F9}" sibTransId="{E90C2F61-9559-48DB-9A93-66CB1C5493FD}"/>
    <dgm:cxn modelId="{16DF3DC5-B972-42EE-874C-963E3557E7E9}" type="presOf" srcId="{23FC3C51-71D7-473F-AF06-E0C9A2689995}" destId="{E5B9CCDF-F5C2-4054-AAA7-A6D3E3554CEF}" srcOrd="0" destOrd="0" presId="urn:microsoft.com/office/officeart/2005/8/layout/cycle2"/>
    <dgm:cxn modelId="{CC81D813-0CC2-4B1C-98A8-76EEBD3727F5}" type="presOf" srcId="{9B6FDEDF-2302-4432-8BCB-47FAB92148BC}" destId="{3FB1E1E9-D74A-47A4-8876-C60B2B36D854}" srcOrd="0" destOrd="0" presId="urn:microsoft.com/office/officeart/2005/8/layout/cycle2"/>
    <dgm:cxn modelId="{B174EA95-E730-41C8-903E-F7C65EA1A887}" type="presOf" srcId="{D1F069AE-AA83-40E5-8FC9-71446AAF9E23}" destId="{A830A311-D6AB-407F-A920-55AEAEE94942}" srcOrd="1" destOrd="0" presId="urn:microsoft.com/office/officeart/2005/8/layout/cycle2"/>
    <dgm:cxn modelId="{30AFE5FC-23F4-475A-B028-B3301BF6E7BA}" srcId="{9B6FDEDF-2302-4432-8BCB-47FAB92148BC}" destId="{D3605700-EB02-4C3D-A57F-D3BD800AEDB5}" srcOrd="4" destOrd="0" parTransId="{85BC3A04-941C-4749-A999-84B764734E60}" sibTransId="{9C1419CE-4F6B-4F59-A47E-1A9043B2ECD0}"/>
    <dgm:cxn modelId="{752F8200-548A-4393-9493-7F06F82FB171}" type="presOf" srcId="{C64AAE0C-ADCA-4E6D-84BB-0C082034C509}" destId="{3EF8B73B-1256-43B3-A8A9-74D7109B75B8}" srcOrd="1" destOrd="0" presId="urn:microsoft.com/office/officeart/2005/8/layout/cycle2"/>
    <dgm:cxn modelId="{9C5C4D1A-A720-417A-A60B-003C534F6D1F}" type="presOf" srcId="{E90C2F61-9559-48DB-9A93-66CB1C5493FD}" destId="{390F19D8-792B-4BD2-8C8E-C59D0AE034F2}" srcOrd="0" destOrd="0" presId="urn:microsoft.com/office/officeart/2005/8/layout/cycle2"/>
    <dgm:cxn modelId="{4CDC2906-E6F9-464D-9144-50B48326486A}" type="presOf" srcId="{11B71584-4D5B-40BA-A2E5-AAC982217986}" destId="{DC5FAB17-AEE9-432D-9F56-F33CE9C13AC6}" srcOrd="0" destOrd="0" presId="urn:microsoft.com/office/officeart/2005/8/layout/cycle2"/>
    <dgm:cxn modelId="{17E721D3-6462-47FA-9614-3896FB068FA6}" type="presOf" srcId="{42196E33-8ED6-449E-B7D0-A743E9848C89}" destId="{7390AF69-C33F-46BF-BDF0-7960CB66C566}" srcOrd="0" destOrd="0" presId="urn:microsoft.com/office/officeart/2005/8/layout/cycle2"/>
    <dgm:cxn modelId="{5554513B-DF06-42B4-83E6-7279C603601B}" type="presOf" srcId="{26D2D337-3CDB-41D7-948A-A8B7FE30EEF4}" destId="{20D0FC91-C6DF-48FD-AB8B-BFDDD45E3C29}" srcOrd="0" destOrd="0" presId="urn:microsoft.com/office/officeart/2005/8/layout/cycle2"/>
    <dgm:cxn modelId="{3149D44E-1544-4263-A8B1-7305F08EFF75}" type="presOf" srcId="{D3605700-EB02-4C3D-A57F-D3BD800AEDB5}" destId="{10457B1B-F97B-4A6F-A6C9-F656A4721C3E}" srcOrd="0" destOrd="0" presId="urn:microsoft.com/office/officeart/2005/8/layout/cycle2"/>
    <dgm:cxn modelId="{93444C8A-96E6-4628-AE25-66D452463F60}" type="presOf" srcId="{C64AAE0C-ADCA-4E6D-84BB-0C082034C509}" destId="{5913AF3F-7C50-4EBE-B545-6EBB68AF1041}" srcOrd="0" destOrd="0" presId="urn:microsoft.com/office/officeart/2005/8/layout/cycle2"/>
    <dgm:cxn modelId="{20DAA7E3-2E16-44DC-8002-7E4D9C1F40DD}" type="presOf" srcId="{D1F069AE-AA83-40E5-8FC9-71446AAF9E23}" destId="{A62C3CBD-97A1-4011-9216-8171B3507965}" srcOrd="0" destOrd="0" presId="urn:microsoft.com/office/officeart/2005/8/layout/cycle2"/>
    <dgm:cxn modelId="{F56A238D-C927-4976-99C8-07396FC38677}" type="presOf" srcId="{E90C2F61-9559-48DB-9A93-66CB1C5493FD}" destId="{4D91E4C4-D40B-46D7-A7CE-003203A85235}" srcOrd="1" destOrd="0" presId="urn:microsoft.com/office/officeart/2005/8/layout/cycle2"/>
    <dgm:cxn modelId="{50E72050-CFF2-4274-901D-A9AD760FE2AC}" type="presOf" srcId="{9C1419CE-4F6B-4F59-A47E-1A9043B2ECD0}" destId="{60F60AA9-5C09-45C1-B20C-F3ED18204944}" srcOrd="0" destOrd="0" presId="urn:microsoft.com/office/officeart/2005/8/layout/cycle2"/>
    <dgm:cxn modelId="{EC7A930D-D05F-46D6-97EA-FBC550AFEFDB}" type="presParOf" srcId="{3FB1E1E9-D74A-47A4-8876-C60B2B36D854}" destId="{DC5FAB17-AEE9-432D-9F56-F33CE9C13AC6}" srcOrd="0" destOrd="0" presId="urn:microsoft.com/office/officeart/2005/8/layout/cycle2"/>
    <dgm:cxn modelId="{FE934F03-E9BF-4617-8204-CCC38A6AF0B1}" type="presParOf" srcId="{3FB1E1E9-D74A-47A4-8876-C60B2B36D854}" destId="{390F19D8-792B-4BD2-8C8E-C59D0AE034F2}" srcOrd="1" destOrd="0" presId="urn:microsoft.com/office/officeart/2005/8/layout/cycle2"/>
    <dgm:cxn modelId="{39D96475-EDEA-497D-90E1-F7798ECFE5BA}" type="presParOf" srcId="{390F19D8-792B-4BD2-8C8E-C59D0AE034F2}" destId="{4D91E4C4-D40B-46D7-A7CE-003203A85235}" srcOrd="0" destOrd="0" presId="urn:microsoft.com/office/officeart/2005/8/layout/cycle2"/>
    <dgm:cxn modelId="{06AFFC9C-F3FB-48B7-A992-B914B2195DC7}" type="presParOf" srcId="{3FB1E1E9-D74A-47A4-8876-C60B2B36D854}" destId="{7390AF69-C33F-46BF-BDF0-7960CB66C566}" srcOrd="2" destOrd="0" presId="urn:microsoft.com/office/officeart/2005/8/layout/cycle2"/>
    <dgm:cxn modelId="{46968C31-096F-4EE8-BDD3-72D5A95023B7}" type="presParOf" srcId="{3FB1E1E9-D74A-47A4-8876-C60B2B36D854}" destId="{A62C3CBD-97A1-4011-9216-8171B3507965}" srcOrd="3" destOrd="0" presId="urn:microsoft.com/office/officeart/2005/8/layout/cycle2"/>
    <dgm:cxn modelId="{69A8B119-B039-42B3-964D-93505E9DA50F}" type="presParOf" srcId="{A62C3CBD-97A1-4011-9216-8171B3507965}" destId="{A830A311-D6AB-407F-A920-55AEAEE94942}" srcOrd="0" destOrd="0" presId="urn:microsoft.com/office/officeart/2005/8/layout/cycle2"/>
    <dgm:cxn modelId="{A70C40D4-EB74-4B06-A9FE-68E9FA4FBF3C}" type="presParOf" srcId="{3FB1E1E9-D74A-47A4-8876-C60B2B36D854}" destId="{20D0FC91-C6DF-48FD-AB8B-BFDDD45E3C29}" srcOrd="4" destOrd="0" presId="urn:microsoft.com/office/officeart/2005/8/layout/cycle2"/>
    <dgm:cxn modelId="{7A5302EA-78B2-4671-A4F5-63DDF01F0101}" type="presParOf" srcId="{3FB1E1E9-D74A-47A4-8876-C60B2B36D854}" destId="{C819040F-29B4-433A-BE59-A45A31FF5741}" srcOrd="5" destOrd="0" presId="urn:microsoft.com/office/officeart/2005/8/layout/cycle2"/>
    <dgm:cxn modelId="{2DE8965D-3D77-4209-9D90-27EF24F32084}" type="presParOf" srcId="{C819040F-29B4-433A-BE59-A45A31FF5741}" destId="{45BBF821-6869-46AC-90A5-7E1E399A5194}" srcOrd="0" destOrd="0" presId="urn:microsoft.com/office/officeart/2005/8/layout/cycle2"/>
    <dgm:cxn modelId="{7D7364FD-59CC-4C05-BF90-C73C3F2F0092}" type="presParOf" srcId="{3FB1E1E9-D74A-47A4-8876-C60B2B36D854}" destId="{E5B9CCDF-F5C2-4054-AAA7-A6D3E3554CEF}" srcOrd="6" destOrd="0" presId="urn:microsoft.com/office/officeart/2005/8/layout/cycle2"/>
    <dgm:cxn modelId="{BEC79466-F936-4F81-9D7B-71E5B6DCB6D7}" type="presParOf" srcId="{3FB1E1E9-D74A-47A4-8876-C60B2B36D854}" destId="{5913AF3F-7C50-4EBE-B545-6EBB68AF1041}" srcOrd="7" destOrd="0" presId="urn:microsoft.com/office/officeart/2005/8/layout/cycle2"/>
    <dgm:cxn modelId="{3AB4657D-8DBD-4BF0-A1B7-9244A8CC93A7}" type="presParOf" srcId="{5913AF3F-7C50-4EBE-B545-6EBB68AF1041}" destId="{3EF8B73B-1256-43B3-A8A9-74D7109B75B8}" srcOrd="0" destOrd="0" presId="urn:microsoft.com/office/officeart/2005/8/layout/cycle2"/>
    <dgm:cxn modelId="{406271AA-0E68-417A-8EEA-2932632DA783}" type="presParOf" srcId="{3FB1E1E9-D74A-47A4-8876-C60B2B36D854}" destId="{10457B1B-F97B-4A6F-A6C9-F656A4721C3E}" srcOrd="8" destOrd="0" presId="urn:microsoft.com/office/officeart/2005/8/layout/cycle2"/>
    <dgm:cxn modelId="{D69582B5-740C-4C27-92A3-C1B105DA769F}" type="presParOf" srcId="{3FB1E1E9-D74A-47A4-8876-C60B2B36D854}" destId="{60F60AA9-5C09-45C1-B20C-F3ED18204944}" srcOrd="9" destOrd="0" presId="urn:microsoft.com/office/officeart/2005/8/layout/cycle2"/>
    <dgm:cxn modelId="{C3456D9D-2861-427E-865E-C0D7B7835350}" type="presParOf" srcId="{60F60AA9-5C09-45C1-B20C-F3ED18204944}" destId="{51C6BECF-A4B7-45AA-B3D7-B786FEFB888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E6BEA-E9EA-46C0-83D5-549EA3BC9E0A}">
      <dsp:nvSpPr>
        <dsp:cNvPr id="0" name=""/>
        <dsp:cNvSpPr/>
      </dsp:nvSpPr>
      <dsp:spPr>
        <a:xfrm>
          <a:off x="1527806" y="276221"/>
          <a:ext cx="5257814" cy="255271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C8CD211-ACA1-4EE6-AAB9-2632D1FE6346}">
      <dsp:nvSpPr>
        <dsp:cNvPr id="0" name=""/>
        <dsp:cNvSpPr/>
      </dsp:nvSpPr>
      <dsp:spPr>
        <a:xfrm>
          <a:off x="1807071" y="2443569"/>
          <a:ext cx="134599" cy="1345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7CA23-BFA7-4D2F-ABA8-468AB8139EB3}">
      <dsp:nvSpPr>
        <dsp:cNvPr id="0" name=""/>
        <dsp:cNvSpPr/>
      </dsp:nvSpPr>
      <dsp:spPr>
        <a:xfrm>
          <a:off x="1874371" y="2510869"/>
          <a:ext cx="766632" cy="870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2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I</a:t>
          </a:r>
          <a:b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2003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874371" y="2510869"/>
        <a:ext cx="766632" cy="870508"/>
      </dsp:txXfrm>
    </dsp:sp>
    <dsp:sp modelId="{3900D967-6271-4081-BFE9-066A742142D0}">
      <dsp:nvSpPr>
        <dsp:cNvPr id="0" name=""/>
        <dsp:cNvSpPr/>
      </dsp:nvSpPr>
      <dsp:spPr>
        <a:xfrm>
          <a:off x="2535665" y="1743504"/>
          <a:ext cx="210677" cy="21067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91238-6770-4CDC-8A4F-7E15899D4FFB}">
      <dsp:nvSpPr>
        <dsp:cNvPr id="0" name=""/>
        <dsp:cNvSpPr/>
      </dsp:nvSpPr>
      <dsp:spPr>
        <a:xfrm>
          <a:off x="2641004" y="1848843"/>
          <a:ext cx="971458" cy="153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63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II</a:t>
          </a:r>
          <a:b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2006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641004" y="1848843"/>
        <a:ext cx="971458" cy="1532534"/>
      </dsp:txXfrm>
    </dsp:sp>
    <dsp:sp modelId="{4FEF798F-7479-48AB-9507-71C2F6440684}">
      <dsp:nvSpPr>
        <dsp:cNvPr id="0" name=""/>
        <dsp:cNvSpPr/>
      </dsp:nvSpPr>
      <dsp:spPr>
        <a:xfrm>
          <a:off x="3472010" y="1185355"/>
          <a:ext cx="280903" cy="2809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F8FFE-F0BD-4C26-8B31-935A81C079F7}">
      <dsp:nvSpPr>
        <dsp:cNvPr id="0" name=""/>
        <dsp:cNvSpPr/>
      </dsp:nvSpPr>
      <dsp:spPr>
        <a:xfrm>
          <a:off x="3612462" y="1325806"/>
          <a:ext cx="1129466" cy="205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84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III</a:t>
          </a:r>
          <a:b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2009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612462" y="1325806"/>
        <a:ext cx="1129466" cy="2055571"/>
      </dsp:txXfrm>
    </dsp:sp>
    <dsp:sp modelId="{FE1D9805-7328-4092-B4BD-83CBAB869F42}">
      <dsp:nvSpPr>
        <dsp:cNvPr id="0" name=""/>
        <dsp:cNvSpPr/>
      </dsp:nvSpPr>
      <dsp:spPr>
        <a:xfrm>
          <a:off x="4560512" y="749369"/>
          <a:ext cx="362833" cy="3628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5A18B9-9A8D-4C33-BCEA-A9A382D267E3}">
      <dsp:nvSpPr>
        <dsp:cNvPr id="0" name=""/>
        <dsp:cNvSpPr/>
      </dsp:nvSpPr>
      <dsp:spPr>
        <a:xfrm>
          <a:off x="4741929" y="930786"/>
          <a:ext cx="1170432" cy="2450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25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IV</a:t>
          </a:r>
          <a:b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1600" kern="1200" dirty="0">
              <a:solidFill>
                <a:schemeClr val="tx1">
                  <a:lumMod val="50000"/>
                  <a:lumOff val="50000"/>
                </a:schemeClr>
              </a:solidFill>
            </a:rPr>
            <a:t>2012</a:t>
          </a:r>
          <a:endParaRPr lang="en-GB" sz="1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741929" y="930786"/>
        <a:ext cx="1170432" cy="2450592"/>
      </dsp:txXfrm>
    </dsp:sp>
    <dsp:sp modelId="{87D41E4A-9C64-4EC7-B3DC-9CD03D6ACCF5}">
      <dsp:nvSpPr>
        <dsp:cNvPr id="0" name=""/>
        <dsp:cNvSpPr/>
      </dsp:nvSpPr>
      <dsp:spPr>
        <a:xfrm>
          <a:off x="5681201" y="458224"/>
          <a:ext cx="462320" cy="4623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EBB0C5-64F1-44CC-A578-4A15B2CFA11C}">
      <dsp:nvSpPr>
        <dsp:cNvPr id="0" name=""/>
        <dsp:cNvSpPr/>
      </dsp:nvSpPr>
      <dsp:spPr>
        <a:xfrm>
          <a:off x="5912361" y="689384"/>
          <a:ext cx="1170432" cy="2691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74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>
                  <a:lumMod val="50000"/>
                  <a:lumOff val="50000"/>
                </a:schemeClr>
              </a:solidFill>
            </a:rPr>
            <a:t>V</a:t>
          </a:r>
          <a:br>
            <a:rPr lang="en-US" sz="3200" kern="1200" dirty="0">
              <a:solidFill>
                <a:schemeClr val="tx1">
                  <a:lumMod val="50000"/>
                  <a:lumOff val="50000"/>
                </a:schemeClr>
              </a:solidFill>
            </a:rPr>
          </a:br>
          <a:r>
            <a:rPr lang="en-US" sz="3200" kern="1200" dirty="0">
              <a:solidFill>
                <a:schemeClr val="tx1">
                  <a:lumMod val="50000"/>
                  <a:lumOff val="50000"/>
                </a:schemeClr>
              </a:solidFill>
            </a:rPr>
            <a:t>2015</a:t>
          </a:r>
          <a:endParaRPr lang="en-GB" sz="32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912361" y="689384"/>
        <a:ext cx="1170432" cy="2691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FAB17-AEE9-432D-9F56-F33CE9C13AC6}">
      <dsp:nvSpPr>
        <dsp:cNvPr id="0" name=""/>
        <dsp:cNvSpPr/>
      </dsp:nvSpPr>
      <dsp:spPr>
        <a:xfrm>
          <a:off x="2381986" y="393"/>
          <a:ext cx="1092339" cy="10923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Arial" pitchFamily="34" charset="0"/>
              <a:cs typeface="Arial" pitchFamily="34" charset="0"/>
            </a:rPr>
            <a:t>CERN requirements push the limit</a:t>
          </a:r>
          <a:endParaRPr lang="en-GB" sz="900" kern="1200" dirty="0"/>
        </a:p>
      </dsp:txBody>
      <dsp:txXfrm>
        <a:off x="2541955" y="160362"/>
        <a:ext cx="772401" cy="772401"/>
      </dsp:txXfrm>
    </dsp:sp>
    <dsp:sp modelId="{390F19D8-792B-4BD2-8C8E-C59D0AE034F2}">
      <dsp:nvSpPr>
        <dsp:cNvPr id="0" name=""/>
        <dsp:cNvSpPr/>
      </dsp:nvSpPr>
      <dsp:spPr>
        <a:xfrm rot="1842351">
          <a:off x="3514950" y="832070"/>
          <a:ext cx="408642" cy="3686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3522703" y="877565"/>
        <a:ext cx="298043" cy="221198"/>
      </dsp:txXfrm>
    </dsp:sp>
    <dsp:sp modelId="{7390AF69-C33F-46BF-BDF0-7960CB66C566}">
      <dsp:nvSpPr>
        <dsp:cNvPr id="0" name=""/>
        <dsp:cNvSpPr/>
      </dsp:nvSpPr>
      <dsp:spPr>
        <a:xfrm>
          <a:off x="3984105" y="951883"/>
          <a:ext cx="1092339" cy="10923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Arial" pitchFamily="34" charset="0"/>
              <a:cs typeface="Arial" pitchFamily="34" charset="0"/>
            </a:rPr>
            <a:t>Apply new techniques and technologies</a:t>
          </a:r>
          <a:endParaRPr lang="en-GB" sz="900" b="1" kern="1200" dirty="0">
            <a:latin typeface="Arial" pitchFamily="34" charset="0"/>
            <a:cs typeface="Arial" pitchFamily="34" charset="0"/>
          </a:endParaRPr>
        </a:p>
      </dsp:txBody>
      <dsp:txXfrm>
        <a:off x="4144074" y="1111852"/>
        <a:ext cx="772401" cy="772401"/>
      </dsp:txXfrm>
    </dsp:sp>
    <dsp:sp modelId="{A62C3CBD-97A1-4011-9216-8171B3507965}">
      <dsp:nvSpPr>
        <dsp:cNvPr id="0" name=""/>
        <dsp:cNvSpPr/>
      </dsp:nvSpPr>
      <dsp:spPr>
        <a:xfrm rot="7374333">
          <a:off x="4040295" y="1921181"/>
          <a:ext cx="193826" cy="3686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 rot="10800000">
        <a:off x="4085164" y="1970504"/>
        <a:ext cx="135678" cy="221198"/>
      </dsp:txXfrm>
    </dsp:sp>
    <dsp:sp modelId="{20D0FC91-C6DF-48FD-AB8B-BFDDD45E3C29}">
      <dsp:nvSpPr>
        <dsp:cNvPr id="0" name=""/>
        <dsp:cNvSpPr/>
      </dsp:nvSpPr>
      <dsp:spPr>
        <a:xfrm>
          <a:off x="3192011" y="2176014"/>
          <a:ext cx="1092339" cy="10923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Arial" pitchFamily="34" charset="0"/>
              <a:cs typeface="Arial" pitchFamily="34" charset="0"/>
            </a:rPr>
            <a:t>Joint development in rapid cycles</a:t>
          </a:r>
          <a:endParaRPr lang="en-GB" sz="900" b="1" kern="1200" dirty="0">
            <a:latin typeface="Arial" pitchFamily="34" charset="0"/>
            <a:cs typeface="Arial" pitchFamily="34" charset="0"/>
          </a:endParaRPr>
        </a:p>
      </dsp:txBody>
      <dsp:txXfrm>
        <a:off x="3351980" y="2335983"/>
        <a:ext cx="772401" cy="772401"/>
      </dsp:txXfrm>
    </dsp:sp>
    <dsp:sp modelId="{C819040F-29B4-433A-BE59-A45A31FF5741}">
      <dsp:nvSpPr>
        <dsp:cNvPr id="0" name=""/>
        <dsp:cNvSpPr/>
      </dsp:nvSpPr>
      <dsp:spPr>
        <a:xfrm rot="10800000">
          <a:off x="2823140" y="2537851"/>
          <a:ext cx="260669" cy="3686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 rot="10800000">
        <a:off x="2901341" y="2611584"/>
        <a:ext cx="182468" cy="221198"/>
      </dsp:txXfrm>
    </dsp:sp>
    <dsp:sp modelId="{E5B9CCDF-F5C2-4054-AAA7-A6D3E3554CEF}">
      <dsp:nvSpPr>
        <dsp:cNvPr id="0" name=""/>
        <dsp:cNvSpPr/>
      </dsp:nvSpPr>
      <dsp:spPr>
        <a:xfrm>
          <a:off x="1607843" y="2176014"/>
          <a:ext cx="1092339" cy="10923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Arial" pitchFamily="34" charset="0"/>
              <a:cs typeface="Arial" pitchFamily="34" charset="0"/>
            </a:rPr>
            <a:t>Test prototypes in CERN environment</a:t>
          </a:r>
          <a:endParaRPr lang="en-GB" sz="900" b="1" kern="1200" dirty="0">
            <a:latin typeface="Arial" pitchFamily="34" charset="0"/>
            <a:cs typeface="Arial" pitchFamily="34" charset="0"/>
          </a:endParaRPr>
        </a:p>
      </dsp:txBody>
      <dsp:txXfrm>
        <a:off x="1767812" y="2335983"/>
        <a:ext cx="772401" cy="772401"/>
      </dsp:txXfrm>
    </dsp:sp>
    <dsp:sp modelId="{5913AF3F-7C50-4EBE-B545-6EBB68AF1041}">
      <dsp:nvSpPr>
        <dsp:cNvPr id="0" name=""/>
        <dsp:cNvSpPr/>
      </dsp:nvSpPr>
      <dsp:spPr>
        <a:xfrm rot="14086939">
          <a:off x="1617875" y="1930761"/>
          <a:ext cx="215204" cy="3686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 rot="10800000">
        <a:off x="1668771" y="2030866"/>
        <a:ext cx="150643" cy="221198"/>
      </dsp:txXfrm>
    </dsp:sp>
    <dsp:sp modelId="{10457B1B-F97B-4A6F-A6C9-F656A4721C3E}">
      <dsp:nvSpPr>
        <dsp:cNvPr id="0" name=""/>
        <dsp:cNvSpPr/>
      </dsp:nvSpPr>
      <dsp:spPr>
        <a:xfrm>
          <a:off x="743747" y="951882"/>
          <a:ext cx="1092339" cy="10923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Arial" pitchFamily="34" charset="0"/>
              <a:cs typeface="Arial" pitchFamily="34" charset="0"/>
            </a:rPr>
            <a:t>Produce advanced products and services</a:t>
          </a:r>
          <a:endParaRPr lang="en-GB" sz="900" b="1" kern="1200" dirty="0">
            <a:latin typeface="Arial" pitchFamily="34" charset="0"/>
            <a:cs typeface="Arial" pitchFamily="34" charset="0"/>
          </a:endParaRPr>
        </a:p>
      </dsp:txBody>
      <dsp:txXfrm>
        <a:off x="903716" y="1111851"/>
        <a:ext cx="772401" cy="772401"/>
      </dsp:txXfrm>
    </dsp:sp>
    <dsp:sp modelId="{60F60AA9-5C09-45C1-B20C-F3ED18204944}">
      <dsp:nvSpPr>
        <dsp:cNvPr id="0" name=""/>
        <dsp:cNvSpPr/>
      </dsp:nvSpPr>
      <dsp:spPr>
        <a:xfrm rot="19791120">
          <a:off x="1886057" y="844018"/>
          <a:ext cx="425148" cy="3686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1893537" y="945524"/>
        <a:ext cx="314549" cy="221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709E4-6072-4206-A09D-57447F962C5E}" type="datetimeFigureOut">
              <a:rPr lang="en-GB" smtClean="0"/>
              <a:t>17/08/2018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327B0-3277-4758-B25E-AA3FDEA5C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99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7D80B-5EA9-CA45-9CF2-40C892DA27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9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rn.ch/openlab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47864" y="1597819"/>
            <a:ext cx="5328592" cy="118995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CERN Huawei collaboration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8024" y="2914650"/>
            <a:ext cx="3888432" cy="1673324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 Bell</a:t>
            </a:r>
          </a:p>
          <a:p>
            <a:r>
              <a:rPr lang="en-US" dirty="0" smtClean="0"/>
              <a:t>CERN IT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403350" y="2931790"/>
            <a:ext cx="2376488" cy="158464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20/03/2017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29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58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7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000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61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67544" y="1161535"/>
            <a:ext cx="3959994" cy="342634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8313" y="1203325"/>
            <a:ext cx="3959225" cy="33845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97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9872" y="1151335"/>
            <a:ext cx="526692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19872" y="1631156"/>
            <a:ext cx="5266929" cy="2963466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1164542"/>
            <a:ext cx="3132138" cy="5762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0" y="1876384"/>
            <a:ext cx="3132138" cy="5762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2588226"/>
            <a:ext cx="3132138" cy="5762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3300068"/>
            <a:ext cx="3132138" cy="5762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0" y="4011910"/>
            <a:ext cx="3132138" cy="57626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815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678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84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70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555776" y="1995686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0" dirty="0" smtClean="0"/>
              <a:t>Questions?</a:t>
            </a:r>
            <a:endParaRPr lang="en-GB" sz="4400" b="0" dirty="0"/>
          </a:p>
        </p:txBody>
      </p:sp>
    </p:spTree>
    <p:extLst>
      <p:ext uri="{BB962C8B-B14F-4D97-AF65-F5344CB8AC3E}">
        <p14:creationId xmlns:p14="http://schemas.microsoft.com/office/powerpoint/2010/main" val="170628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is CE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9"/>
          <p:cNvSpPr>
            <a:spLocks/>
          </p:cNvSpPr>
          <p:nvPr userDrawn="1"/>
        </p:nvSpPr>
        <p:spPr bwMode="auto">
          <a:xfrm>
            <a:off x="3851920" y="1032115"/>
            <a:ext cx="5181599" cy="3675591"/>
          </a:xfrm>
          <a:prstGeom prst="rect">
            <a:avLst/>
          </a:prstGeom>
          <a:gradFill rotWithShape="0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Founded in 1954 </a:t>
            </a: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Member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States: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Austria, Belgium, Bulgaria,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Czech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Republic, Denmark, Finland, France, Germany, Greece, Hungary,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Israel, Italy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Netherlands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Norway, Poland, Portugal,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Romania, Slovakia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Spain, Sweden, Switzerland and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United Kingdom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Associate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Members in the Pre-Stage to Membership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Cyprus, Serbia,</a:t>
            </a:r>
            <a:endParaRPr lang="en-US" sz="1600" dirty="0">
              <a:ea typeface="Gill Sans" charset="0"/>
              <a:cs typeface="Gill Sans" charset="0"/>
            </a:endParaRP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6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Associate Members: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India, Pakistan, Turkey, Ukraine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Observers to Council:</a:t>
            </a:r>
            <a:r>
              <a:rPr lang="en-US" sz="160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Japan, Russia, United States of America, the European Commission,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Joint Institute for Nuclear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Research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and UNESCO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/>
          </p:cNvSpPr>
          <p:nvPr userDrawn="1"/>
        </p:nvSpPr>
        <p:spPr bwMode="auto">
          <a:xfrm>
            <a:off x="461211" y="1105959"/>
            <a:ext cx="2984979" cy="1318121"/>
          </a:xfrm>
          <a:prstGeom prst="rect">
            <a:avLst/>
          </a:prstGeom>
          <a:gradFill rotWithShape="0">
            <a:gsLst>
              <a:gs pos="0">
                <a:srgbClr val="9B2D1F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179388" indent="-1793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2300 staff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1050 other paid personnel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11000 users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Budget </a:t>
            </a:r>
            <a:r>
              <a:rPr 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~1100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MCHF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05" y="2528191"/>
            <a:ext cx="2988990" cy="218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/>
          </p:cNvSpPr>
          <p:nvPr userDrawn="1"/>
        </p:nvSpPr>
        <p:spPr bwMode="auto">
          <a:xfrm>
            <a:off x="3962401" y="471529"/>
            <a:ext cx="51815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GB" sz="1800" b="1" dirty="0">
                <a:solidFill>
                  <a:schemeClr val="tx2"/>
                </a:solidFill>
              </a:rPr>
              <a:t>European Organization for Nuclear Research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endParaRPr lang="en-US" sz="1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715463" y="125174"/>
            <a:ext cx="4428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latin typeface="+mj-lt"/>
              </a:rPr>
              <a:t>What is CERN?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5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205898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hlinkClick r:id="rId2"/>
              </a:rPr>
              <a:t>www.cern.ch/openlab</a:t>
            </a:r>
            <a:r>
              <a:rPr lang="fr-CH" sz="3200" dirty="0" smtClean="0"/>
              <a:t> </a:t>
            </a:r>
            <a:r>
              <a:rPr lang="en-GB" sz="3200" baseline="0" dirty="0" smtClean="0"/>
              <a:t> </a:t>
            </a:r>
            <a:endParaRPr lang="fr-CH" sz="3200" dirty="0" smtClean="0"/>
          </a:p>
        </p:txBody>
      </p:sp>
    </p:spTree>
    <p:extLst>
      <p:ext uri="{BB962C8B-B14F-4D97-AF65-F5344CB8AC3E}">
        <p14:creationId xmlns:p14="http://schemas.microsoft.com/office/powerpoint/2010/main" val="266113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3995936" y="1275607"/>
            <a:ext cx="3168352" cy="26314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 smtClean="0">
                <a:solidFill>
                  <a:srgbClr val="0070C0"/>
                </a:solidFill>
              </a:rPr>
              <a:t>EXECUTIVE CONTACT </a:t>
            </a:r>
          </a:p>
          <a:p>
            <a:r>
              <a:rPr lang="en-GB" sz="900" dirty="0" smtClean="0">
                <a:solidFill>
                  <a:srgbClr val="000000"/>
                </a:solidFill>
              </a:rPr>
              <a:t>Alberto Di Meglio, CERN openlab Head </a:t>
            </a:r>
            <a:r>
              <a:rPr lang="en-GB" sz="900" dirty="0" smtClean="0">
                <a:solidFill>
                  <a:schemeClr val="bg2">
                    <a:lumMod val="75000"/>
                  </a:schemeClr>
                </a:solidFill>
              </a:rPr>
              <a:t>alberto.di.meglio@cern.ch </a:t>
            </a:r>
          </a:p>
          <a:p>
            <a:endParaRPr lang="en-GB" sz="900" dirty="0" smtClean="0">
              <a:solidFill>
                <a:srgbClr val="000000"/>
              </a:solidFill>
            </a:endParaRPr>
          </a:p>
          <a:p>
            <a:r>
              <a:rPr lang="en-GB" sz="900" dirty="0" smtClean="0">
                <a:solidFill>
                  <a:srgbClr val="0070C0"/>
                </a:solidFill>
              </a:rPr>
              <a:t>TECHNICAL CONTACT </a:t>
            </a:r>
          </a:p>
          <a:p>
            <a:r>
              <a:rPr lang="en-GB" sz="900" dirty="0" smtClean="0">
                <a:solidFill>
                  <a:srgbClr val="000000"/>
                </a:solidFill>
              </a:rPr>
              <a:t>Maria Girone, CERN openlab CTO </a:t>
            </a:r>
          </a:p>
          <a:p>
            <a:r>
              <a:rPr lang="en-GB" sz="900" dirty="0" smtClean="0">
                <a:solidFill>
                  <a:schemeClr val="bg2">
                    <a:lumMod val="75000"/>
                  </a:schemeClr>
                </a:solidFill>
              </a:rPr>
              <a:t>maria.girone@cern.ch</a:t>
            </a:r>
            <a:r>
              <a:rPr lang="en-GB" sz="9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GB" sz="900" dirty="0" smtClean="0">
                <a:solidFill>
                  <a:srgbClr val="000000"/>
                </a:solidFill>
              </a:rPr>
              <a:t>Fons Rademakers, CERN openlab CRO </a:t>
            </a:r>
            <a:r>
              <a:rPr lang="en-GB" sz="900" dirty="0" smtClean="0">
                <a:solidFill>
                  <a:schemeClr val="bg2">
                    <a:lumMod val="75000"/>
                  </a:schemeClr>
                </a:solidFill>
              </a:rPr>
              <a:t>fons.rademakers@cern.ch </a:t>
            </a:r>
          </a:p>
          <a:p>
            <a:endParaRPr lang="en-GB" sz="900" dirty="0" smtClean="0">
              <a:solidFill>
                <a:srgbClr val="000000"/>
              </a:solidFill>
            </a:endParaRPr>
          </a:p>
          <a:p>
            <a:r>
              <a:rPr lang="en-GB" sz="900" dirty="0" smtClean="0">
                <a:solidFill>
                  <a:srgbClr val="0070C0"/>
                </a:solidFill>
              </a:rPr>
              <a:t>COMMUNICATION CONTACT </a:t>
            </a:r>
          </a:p>
          <a:p>
            <a:r>
              <a:rPr lang="en-GB" sz="900" dirty="0" smtClean="0">
                <a:solidFill>
                  <a:srgbClr val="000000"/>
                </a:solidFill>
              </a:rPr>
              <a:t>Andrew Purcell, CERN openlab Communication Officer </a:t>
            </a:r>
            <a:r>
              <a:rPr lang="en-GB" sz="900" dirty="0" smtClean="0">
                <a:solidFill>
                  <a:schemeClr val="bg2">
                    <a:lumMod val="75000"/>
                  </a:schemeClr>
                </a:solidFill>
              </a:rPr>
              <a:t>andrew.purcell@cern.ch </a:t>
            </a:r>
          </a:p>
          <a:p>
            <a:r>
              <a:rPr lang="en-GB" sz="900" dirty="0" err="1" smtClean="0">
                <a:solidFill>
                  <a:srgbClr val="000000"/>
                </a:solidFill>
              </a:rPr>
              <a:t>Mélissa</a:t>
            </a:r>
            <a:r>
              <a:rPr lang="en-GB" sz="900" dirty="0" smtClean="0">
                <a:solidFill>
                  <a:srgbClr val="000000"/>
                </a:solidFill>
              </a:rPr>
              <a:t> Gaillard, CERN IT Department Communication Officer </a:t>
            </a:r>
            <a:r>
              <a:rPr lang="en-GB" sz="900" dirty="0" smtClean="0">
                <a:solidFill>
                  <a:schemeClr val="bg2">
                    <a:lumMod val="75000"/>
                  </a:schemeClr>
                </a:solidFill>
              </a:rPr>
              <a:t>melissa.gaillard@cern.ch</a:t>
            </a:r>
            <a:r>
              <a:rPr lang="en-GB" sz="900" dirty="0" smtClean="0">
                <a:solidFill>
                  <a:srgbClr val="000000"/>
                </a:solidFill>
              </a:rPr>
              <a:t> </a:t>
            </a:r>
          </a:p>
          <a:p>
            <a:endParaRPr lang="en-GB" sz="900" dirty="0" smtClean="0">
              <a:solidFill>
                <a:srgbClr val="000000"/>
              </a:solidFill>
            </a:endParaRPr>
          </a:p>
          <a:p>
            <a:r>
              <a:rPr lang="en-GB" sz="900" dirty="0" smtClean="0">
                <a:solidFill>
                  <a:srgbClr val="0070C0"/>
                </a:solidFill>
              </a:rPr>
              <a:t>ADMIN CONTACT </a:t>
            </a:r>
          </a:p>
          <a:p>
            <a:r>
              <a:rPr lang="en-GB" sz="900" dirty="0" smtClean="0">
                <a:solidFill>
                  <a:srgbClr val="000000"/>
                </a:solidFill>
              </a:rPr>
              <a:t>Kristina Gunne, CERN openlab Administration Officer </a:t>
            </a:r>
            <a:r>
              <a:rPr lang="en-GB" sz="900" dirty="0" smtClean="0">
                <a:solidFill>
                  <a:schemeClr val="bg2">
                    <a:lumMod val="75000"/>
                  </a:schemeClr>
                </a:solidFill>
              </a:rPr>
              <a:t>kristina.gunne@cern.ch </a:t>
            </a:r>
            <a:endParaRPr lang="fr-CH" sz="9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3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156176" y="5004126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CH" sz="800" i="1" dirty="0" smtClean="0">
                <a:solidFill>
                  <a:schemeClr val="bg2"/>
                </a:solidFill>
              </a:rPr>
              <a:t>Background image: Shutterstock</a:t>
            </a:r>
            <a:endParaRPr lang="en-GB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0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156176" y="5004126"/>
            <a:ext cx="25202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CH" sz="800" i="1" dirty="0" smtClean="0">
                <a:solidFill>
                  <a:schemeClr val="bg2"/>
                </a:solidFill>
              </a:rPr>
              <a:t>Background image: Shutterstock</a:t>
            </a:r>
            <a:endParaRPr lang="en-GB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5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047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286000" y="1143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CERN: A UNIQUE ENVIRONMENT</a:t>
            </a:r>
          </a:p>
          <a:p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PUSH TECHNOLOGIES </a:t>
            </a:r>
          </a:p>
          <a:p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THEIR LIMITS</a:t>
            </a:r>
            <a:endParaRPr lang="en-GB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55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years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1600" y="171451"/>
            <a:ext cx="7620000" cy="434579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15 Years of Successful Collaboration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Content Placeholder 5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93563566"/>
              </p:ext>
            </p:extLst>
          </p:nvPr>
        </p:nvGraphicFramePr>
        <p:xfrm>
          <a:off x="-896186" y="606030"/>
          <a:ext cx="8610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/>
          <p:cNvSpPr txBox="1"/>
          <p:nvPr userDrawn="1"/>
        </p:nvSpPr>
        <p:spPr>
          <a:xfrm>
            <a:off x="4288465" y="4489764"/>
            <a:ext cx="3645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CERN openlab Collaboration Board 2016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46814" y="3469917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Set-up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2001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6701273" y="740042"/>
            <a:ext cx="1071127" cy="1333129"/>
            <a:chOff x="7503535" y="742950"/>
            <a:chExt cx="1071127" cy="1333129"/>
          </a:xfrm>
        </p:grpSpPr>
        <p:sp>
          <p:nvSpPr>
            <p:cNvPr id="22" name="7-Point Star 21"/>
            <p:cNvSpPr/>
            <p:nvPr/>
          </p:nvSpPr>
          <p:spPr>
            <a:xfrm>
              <a:off x="7543800" y="742950"/>
              <a:ext cx="990600" cy="990600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61430" y="1675969"/>
              <a:ext cx="7553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22225">
                    <a:solidFill>
                      <a:srgbClr val="333399"/>
                    </a:solidFill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2016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03535" y="1045800"/>
              <a:ext cx="1071127" cy="461665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 w="6600">
                    <a:solidFill>
                      <a:srgbClr val="33339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333399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15 Years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 w="6600">
                    <a:solidFill>
                      <a:srgbClr val="33339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333399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Anniversary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54" y="2714656"/>
            <a:ext cx="2715329" cy="1810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20" y="2724441"/>
            <a:ext cx="3441079" cy="18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openlab in a nuts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8048" t="24989" r="11833" b="26365"/>
          <a:stretch/>
        </p:blipFill>
        <p:spPr>
          <a:xfrm>
            <a:off x="5562600" y="1657350"/>
            <a:ext cx="3581400" cy="2783541"/>
          </a:xfrm>
          <a:prstGeom prst="rect">
            <a:avLst/>
          </a:prstGeom>
        </p:spPr>
      </p:pic>
      <p:sp>
        <p:nvSpPr>
          <p:cNvPr id="16" name="Content Placeholder 9"/>
          <p:cNvSpPr txBox="1">
            <a:spLocks/>
          </p:cNvSpPr>
          <p:nvPr userDrawn="1"/>
        </p:nvSpPr>
        <p:spPr bwMode="auto">
          <a:xfrm>
            <a:off x="464702" y="1937546"/>
            <a:ext cx="5181600" cy="2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  <a:lumOff val="50000"/>
                </a:schemeClr>
              </a:buClr>
              <a:buSzPct val="120000"/>
              <a:buFont typeface="Wingdings" pitchFamily="2" charset="2"/>
              <a:buChar char="§"/>
              <a:defRPr sz="28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SzPct val="120000"/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  <a:lumOff val="50000"/>
                </a:schemeClr>
              </a:buClr>
              <a:buSzPct val="120000"/>
              <a:buFont typeface="Arial" pitchFamily="34" charset="0"/>
              <a:buChar char="›"/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Evaluate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state-of-the-art technologies in a challenging environment and improve them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a research environment today what will be used in many business sectors tomorrow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Train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next generation of engineers/employees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50000"/>
                  <a:lumOff val="50000"/>
                </a:srgbClr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Disseminate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results and outreach to new audiences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612145" y="123478"/>
            <a:ext cx="5533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Arial" pitchFamily="34" charset="0"/>
                <a:cs typeface="Arial" pitchFamily="34" charset="0"/>
              </a:rPr>
              <a:t>CERN openlab in a nutshell</a:t>
            </a:r>
            <a:endParaRPr lang="en-GB" sz="32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0346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0" hangingPunct="0">
              <a:spcBef>
                <a:spcPts val="1200"/>
              </a:spcBef>
              <a:buNone/>
              <a:defRPr/>
            </a:pPr>
            <a:r>
              <a:rPr lang="en-GB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science – industry partnership to drive R&amp;D and innovation</a:t>
            </a:r>
            <a:br>
              <a:rPr lang="en-GB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with over a decade of success</a:t>
            </a:r>
            <a:endParaRPr lang="en-GB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8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2096963802"/>
              </p:ext>
            </p:extLst>
          </p:nvPr>
        </p:nvGraphicFramePr>
        <p:xfrm>
          <a:off x="1524000" y="771550"/>
          <a:ext cx="5856312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403648" y="4050434"/>
            <a:ext cx="6336704" cy="778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 public-private partnership between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research community and industry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03648" y="3431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3200" b="1" dirty="0" smtClean="0">
                <a:latin typeface="+mj-lt"/>
              </a:rPr>
              <a:t>Virtuous Cycle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2189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7733"/>
            <a:ext cx="7283152" cy="216688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403350" y="1276350"/>
            <a:ext cx="7272338" cy="93503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2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CERN openlab and Huawei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\\cern.ch\dfs\Departments\IT\Projects\openlab\03 Communication\Print\Posters\Sponsors and contributors poster\July2013\CERN_openlab_poster_July_201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8" t="27100" r="10080" b="59965"/>
          <a:stretch/>
        </p:blipFill>
        <p:spPr bwMode="auto">
          <a:xfrm>
            <a:off x="7264678" y="452635"/>
            <a:ext cx="1056844" cy="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cern.ch\dfs\Departments\IT\Projects\openlab\03 Communication\Print\Posters\Sponsors and contributors poster\July2013\CERN_openlab_poster_July_201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1" t="38802" r="7897" b="48264"/>
          <a:stretch/>
        </p:blipFill>
        <p:spPr bwMode="auto">
          <a:xfrm>
            <a:off x="1898671" y="376297"/>
            <a:ext cx="1152922" cy="67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cern.ch\dfs\Departments\IT\Projects\openlab\03 Communication\Print\Posters\Sponsors and contributors poster\July2013\CERN_openlab_poster_July_201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52198" b="40411"/>
          <a:stretch/>
        </p:blipFill>
        <p:spPr bwMode="auto">
          <a:xfrm>
            <a:off x="3543143" y="559907"/>
            <a:ext cx="1600199" cy="3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cern.ch\dfs\Departments\IT\Projects\openlab\03 Communication\Print\Posters\Sponsors and contributors poster\July2013\CERN_openlab_poster_July_201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60574" b="30187"/>
          <a:stretch/>
        </p:blipFill>
        <p:spPr bwMode="auto">
          <a:xfrm>
            <a:off x="5294285" y="521030"/>
            <a:ext cx="1600200" cy="4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21" y="1430623"/>
            <a:ext cx="1483101" cy="561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2012" r="4130" b="14340"/>
          <a:stretch/>
        </p:blipFill>
        <p:spPr>
          <a:xfrm>
            <a:off x="5663962" y="1590057"/>
            <a:ext cx="553470" cy="44164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90" y="3602423"/>
            <a:ext cx="649324" cy="204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8" y="3589162"/>
            <a:ext cx="921867" cy="290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3408" y="2503995"/>
            <a:ext cx="1366011" cy="545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918" y="1452061"/>
            <a:ext cx="1165675" cy="724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82" y="1660119"/>
            <a:ext cx="1229127" cy="301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89462" y="2544540"/>
            <a:ext cx="928784" cy="4643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9" y="3607387"/>
            <a:ext cx="860522" cy="30226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79512" y="267494"/>
            <a:ext cx="8763000" cy="990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03312" y="267494"/>
            <a:ext cx="1447800" cy="990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Partners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79512" y="1258092"/>
            <a:ext cx="8763000" cy="990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03312" y="1258092"/>
            <a:ext cx="1447800" cy="990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Contributors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79512" y="2248692"/>
            <a:ext cx="8763000" cy="990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03312" y="2248692"/>
            <a:ext cx="1447800" cy="990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Associates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179512" y="3239290"/>
            <a:ext cx="8763000" cy="990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03312" y="3239290"/>
            <a:ext cx="1447800" cy="990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Research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853588" y="3613308"/>
            <a:ext cx="703096" cy="2812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430725" y="3524942"/>
            <a:ext cx="1155689" cy="395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530145" y="3602423"/>
            <a:ext cx="482696" cy="317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12" y="3528612"/>
            <a:ext cx="476183" cy="476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32" y="3568271"/>
            <a:ext cx="501135" cy="35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1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205978"/>
            <a:ext cx="72831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1200151"/>
            <a:ext cx="728315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3808" y="4767263"/>
            <a:ext cx="34563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CH" smtClean="0"/>
              <a:t>CERN openlab and Huawei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4EB1264-2DC2-4921-94A1-13F831F55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67" r:id="rId4"/>
    <p:sldLayoutId id="2147483673" r:id="rId5"/>
    <p:sldLayoutId id="2147483670" r:id="rId6"/>
    <p:sldLayoutId id="2147483674" r:id="rId7"/>
    <p:sldLayoutId id="2147483661" r:id="rId8"/>
    <p:sldLayoutId id="2147483676" r:id="rId9"/>
    <p:sldLayoutId id="2147483651" r:id="rId10"/>
    <p:sldLayoutId id="2147483652" r:id="rId11"/>
    <p:sldLayoutId id="2147483653" r:id="rId12"/>
    <p:sldLayoutId id="2147483660" r:id="rId13"/>
    <p:sldLayoutId id="2147483671" r:id="rId14"/>
    <p:sldLayoutId id="2147483669" r:id="rId15"/>
    <p:sldLayoutId id="2147483654" r:id="rId16"/>
    <p:sldLayoutId id="2147483655" r:id="rId17"/>
    <p:sldLayoutId id="2147483657" r:id="rId18"/>
    <p:sldLayoutId id="2147483662" r:id="rId19"/>
    <p:sldLayoutId id="2147483664" r:id="rId20"/>
    <p:sldLayoutId id="2147483663" r:id="rId21"/>
    <p:sldLayoutId id="2147483665" r:id="rId22"/>
    <p:sldLayoutId id="2147483666" r:id="rId23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rgbClr val="22226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150000"/>
        <a:buFont typeface="Arial" panose="020B0604020202020204" pitchFamily="34" charset="0"/>
        <a:buChar char="›"/>
        <a:defRPr sz="2800" b="1" kern="1200">
          <a:solidFill>
            <a:srgbClr val="22226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2400" kern="1200">
          <a:solidFill>
            <a:srgbClr val="22226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anose="020B0604020202020204" pitchFamily="34" charset="0"/>
        <a:buChar char="̵"/>
        <a:defRPr sz="2400" kern="1200">
          <a:solidFill>
            <a:srgbClr val="22226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rgbClr val="22226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anose="020B0604020202020204" pitchFamily="34" charset="0"/>
        <a:buChar char="∙"/>
        <a:defRPr sz="1600" kern="1200">
          <a:solidFill>
            <a:srgbClr val="2222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5565" y="1779662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CERN Huawei Collaboration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564" y="3091194"/>
            <a:ext cx="4250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Tim Bell</a:t>
            </a:r>
          </a:p>
          <a:p>
            <a:r>
              <a:rPr lang="en-GB" dirty="0" smtClean="0">
                <a:latin typeface="+mj-lt"/>
              </a:rPr>
              <a:t>Compute and Monitoring Group Leader</a:t>
            </a:r>
          </a:p>
          <a:p>
            <a:r>
              <a:rPr lang="en-GB" dirty="0" smtClean="0">
                <a:latin typeface="+mj-lt"/>
              </a:rPr>
              <a:t>CERN IT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564" y="4371950"/>
            <a:ext cx="1907704" cy="6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6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20/03/2017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3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736304" y="4694959"/>
            <a:ext cx="3635896" cy="407396"/>
            <a:chOff x="2736304" y="4694959"/>
            <a:chExt cx="3635896" cy="407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04" y="4706015"/>
              <a:ext cx="1187624" cy="3963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8735" y="4694959"/>
              <a:ext cx="653465" cy="397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3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00790"/>
            <a:ext cx="6514494" cy="45591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36304" y="4694959"/>
            <a:ext cx="3635896" cy="407396"/>
            <a:chOff x="2736304" y="4694959"/>
            <a:chExt cx="3635896" cy="4073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04" y="4706015"/>
              <a:ext cx="1187624" cy="3963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735" y="4694959"/>
              <a:ext cx="653465" cy="397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7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Telekom </a:t>
            </a:r>
            <a:r>
              <a:rPr lang="en-US" smtClean="0"/>
              <a:t>Cloud Cores Usage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1" y="1203598"/>
            <a:ext cx="8587071" cy="327252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2736304" y="4694959"/>
            <a:ext cx="3635896" cy="407396"/>
            <a:chOff x="2736304" y="4694959"/>
            <a:chExt cx="3635896" cy="4073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04" y="4706015"/>
              <a:ext cx="1187624" cy="3963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8735" y="4694959"/>
              <a:ext cx="653465" cy="397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6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openlab and Huawei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1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20/03/2017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CERN openlab and Huawei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1264-2DC2-4921-94A1-13F831F55EA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1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 openlab">
      <a:dk1>
        <a:srgbClr val="222268"/>
      </a:dk1>
      <a:lt1>
        <a:sysClr val="window" lastClr="FFFFFF"/>
      </a:lt1>
      <a:dk2>
        <a:srgbClr val="222268"/>
      </a:dk2>
      <a:lt2>
        <a:srgbClr val="A5A5A5"/>
      </a:lt2>
      <a:accent1>
        <a:srgbClr val="4F81BD"/>
      </a:accent1>
      <a:accent2>
        <a:srgbClr val="C0504D"/>
      </a:accent2>
      <a:accent3>
        <a:srgbClr val="9BBB59"/>
      </a:accent3>
      <a:accent4>
        <a:srgbClr val="800080"/>
      </a:accent4>
      <a:accent5>
        <a:srgbClr val="4BACC6"/>
      </a:accent5>
      <a:accent6>
        <a:srgbClr val="E36C09"/>
      </a:accent6>
      <a:hlink>
        <a:srgbClr val="31859B"/>
      </a:hlink>
      <a:folHlink>
        <a:srgbClr val="3F00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38</Words>
  <Application>Microsoft Office PowerPoint</Application>
  <PresentationFormat>On-screen Show (16:9)</PresentationFormat>
  <Paragraphs>19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Franklin Gothic Demi</vt:lpstr>
      <vt:lpstr>Gill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Open Telekom Cloud Cores Usage</vt:lpstr>
      <vt:lpstr>Backup Slides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Mélissa Gaillard</dc:creator>
  <cp:lastModifiedBy>Ioanna Katsina Dimoula</cp:lastModifiedBy>
  <cp:revision>106</cp:revision>
  <dcterms:created xsi:type="dcterms:W3CDTF">2014-01-28T10:51:30Z</dcterms:created>
  <dcterms:modified xsi:type="dcterms:W3CDTF">2018-08-17T06:28:30Z</dcterms:modified>
</cp:coreProperties>
</file>